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1pPr>
    <a:lvl2pPr marL="0" marR="0" indent="4572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2pPr>
    <a:lvl3pPr marL="0" marR="0" indent="9144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3pPr>
    <a:lvl4pPr marL="0" marR="0" indent="13716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4pPr>
    <a:lvl5pPr marL="0" marR="0" indent="18288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5pPr>
    <a:lvl6pPr marL="0" marR="0" indent="22860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6pPr>
    <a:lvl7pPr marL="0" marR="0" indent="27432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7pPr>
    <a:lvl8pPr marL="0" marR="0" indent="32004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8pPr>
    <a:lvl9pPr marL="0" marR="0" indent="3657600" algn="ctr" defTabSz="146755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00A1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ff" i="off">
        <a:font>
          <a:latin typeface="Graphik Medium"/>
          <a:ea typeface="Graphik Medium"/>
          <a:cs typeface="Graphik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3B100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raphik Medium"/>
          <a:ea typeface="Graphik Medium"/>
          <a:cs typeface="Graphik Medium"/>
        </a:font>
        <a:srgbClr val="FFFFFF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52055"/>
              <a:lumOff val="-12548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ff" i="off">
        <a:font>
          <a:latin typeface="Graphik Medium"/>
          <a:ea typeface="Graphik Medium"/>
          <a:cs typeface="Graphik Medium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raphik Medium"/>
          <a:ea typeface="Graphik Medium"/>
          <a:cs typeface="Graphik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4646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am presentati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Naam presentatie</a:t>
            </a:r>
          </a:p>
        </p:txBody>
      </p:sp>
      <p:sp>
        <p:nvSpPr>
          <p:cNvPr id="12" name="Auteur en datum"/>
          <p:cNvSpPr txBox="1"/>
          <p:nvPr>
            <p:ph type="body" sz="quarter" idx="21" hasCustomPrompt="1"/>
          </p:nvPr>
        </p:nvSpPr>
        <p:spPr>
          <a:xfrm>
            <a:off x="1270000" y="17494429"/>
            <a:ext cx="21844000" cy="694056"/>
          </a:xfrm>
          <a:prstGeom prst="rect">
            <a:avLst/>
          </a:prstGeom>
        </p:spPr>
        <p:txBody>
          <a:bodyPr/>
          <a:lstStyle>
            <a:lvl1pPr defTabSz="836506">
              <a:defRPr sz="3534"/>
            </a:lvl1pPr>
          </a:lstStyle>
          <a:p>
            <a:pPr/>
            <a:r>
              <a:t>Auteur en datum</a:t>
            </a:r>
          </a:p>
        </p:txBody>
      </p:sp>
      <p:sp>
        <p:nvSpPr>
          <p:cNvPr id="13" name="Hoofdtekst - niveau één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Ondertitel presentatie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Hoofdtekst - niveau één…"/>
          <p:cNvSpPr txBox="1"/>
          <p:nvPr>
            <p:ph type="body" sz="quarter" idx="1" hasCustomPrompt="1"/>
          </p:nvPr>
        </p:nvSpPr>
        <p:spPr>
          <a:xfrm>
            <a:off x="1270000" y="10261600"/>
            <a:ext cx="21844000" cy="3902869"/>
          </a:xfrm>
          <a:prstGeom prst="rect">
            <a:avLst/>
          </a:prstGeom>
        </p:spPr>
        <p:txBody>
          <a:bodyPr anchor="ctr"/>
          <a:lstStyle>
            <a:lvl1pPr defTabSz="4334933">
              <a:defRPr spc="-444" sz="14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  <a:lvl2pPr indent="457200" defTabSz="4334933">
              <a:defRPr spc="-444" sz="14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2pPr>
            <a:lvl3pPr indent="914400" defTabSz="4334933">
              <a:defRPr spc="-444" sz="14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3pPr>
            <a:lvl4pPr indent="1371600" defTabSz="4334933">
              <a:defRPr spc="-444" sz="14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4pPr>
            <a:lvl5pPr indent="1828800" defTabSz="4334933">
              <a:defRPr spc="-444" sz="14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5pPr>
          </a:lstStyle>
          <a:p>
            <a:pPr/>
            <a:r>
              <a:t>Uiting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Groot f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Hoofdtekst - niveau één…"/>
          <p:cNvSpPr txBox="1"/>
          <p:nvPr>
            <p:ph type="body" sz="quarter" idx="1" hasCustomPrompt="1"/>
          </p:nvPr>
        </p:nvSpPr>
        <p:spPr>
          <a:xfrm>
            <a:off x="1270000" y="9240096"/>
            <a:ext cx="21844000" cy="4488604"/>
          </a:xfrm>
          <a:prstGeom prst="rect">
            <a:avLst/>
          </a:prstGeom>
        </p:spPr>
        <p:txBody>
          <a:bodyPr anchor="b"/>
          <a:lstStyle>
            <a:lvl1pPr defTabSz="4334824">
              <a:lnSpc>
                <a:spcPct val="80000"/>
              </a:lnSpc>
              <a:defRPr spc="-796" sz="39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1pPr>
            <a:lvl2pPr indent="457200" defTabSz="4334824">
              <a:lnSpc>
                <a:spcPct val="80000"/>
              </a:lnSpc>
              <a:defRPr spc="-796" sz="39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2pPr>
            <a:lvl3pPr indent="914400" defTabSz="4334824">
              <a:lnSpc>
                <a:spcPct val="80000"/>
              </a:lnSpc>
              <a:defRPr spc="-796" sz="39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3pPr>
            <a:lvl4pPr indent="1371600" defTabSz="4334824">
              <a:lnSpc>
                <a:spcPct val="80000"/>
              </a:lnSpc>
              <a:defRPr spc="-796" sz="39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4pPr>
            <a:lvl5pPr indent="1828800" defTabSz="4334824">
              <a:lnSpc>
                <a:spcPct val="80000"/>
              </a:lnSpc>
              <a:defRPr spc="-796" sz="3980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eitinformatie"/>
          <p:cNvSpPr txBox="1"/>
          <p:nvPr>
            <p:ph type="body" sz="quarter" idx="21" hasCustomPrompt="1"/>
          </p:nvPr>
        </p:nvSpPr>
        <p:spPr>
          <a:xfrm>
            <a:off x="1270000" y="13855700"/>
            <a:ext cx="21844000" cy="1016000"/>
          </a:xfrm>
          <a:prstGeom prst="rect">
            <a:avLst/>
          </a:prstGeom>
        </p:spPr>
        <p:txBody>
          <a:bodyPr/>
          <a:lstStyle>
            <a:lvl1pPr defTabSz="1012613">
              <a:defRPr sz="5382"/>
            </a:lvl1pPr>
          </a:lstStyle>
          <a:p>
            <a:pPr/>
            <a:r>
              <a:t>Feitinformatie</a:t>
            </a:r>
          </a:p>
        </p:txBody>
      </p:sp>
      <p:sp>
        <p:nvSpPr>
          <p:cNvPr id="108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oekenning"/>
          <p:cNvSpPr txBox="1"/>
          <p:nvPr>
            <p:ph type="body" sz="quarter" idx="21" hasCustomPrompt="1"/>
          </p:nvPr>
        </p:nvSpPr>
        <p:spPr>
          <a:xfrm>
            <a:off x="1270000" y="16489086"/>
            <a:ext cx="21844000" cy="832613"/>
          </a:xfrm>
          <a:prstGeom prst="rect">
            <a:avLst/>
          </a:prstGeom>
        </p:spPr>
        <p:txBody>
          <a:bodyPr anchor="ctr"/>
          <a:lstStyle>
            <a:lvl1pPr defTabSz="821831">
              <a:defRPr sz="4368"/>
            </a:lvl1pPr>
          </a:lstStyle>
          <a:p>
            <a:pPr/>
            <a:r>
              <a:t>Toekenning</a:t>
            </a:r>
          </a:p>
        </p:txBody>
      </p:sp>
      <p:sp>
        <p:nvSpPr>
          <p:cNvPr id="116" name="Hoofdtekst - niveau één…"/>
          <p:cNvSpPr txBox="1"/>
          <p:nvPr>
            <p:ph type="body" sz="quarter" idx="1" hasCustomPrompt="1"/>
          </p:nvPr>
        </p:nvSpPr>
        <p:spPr>
          <a:xfrm>
            <a:off x="1270000" y="10475969"/>
            <a:ext cx="21844000" cy="3430191"/>
          </a:xfrm>
          <a:prstGeom prst="rect">
            <a:avLst/>
          </a:prstGeom>
        </p:spPr>
        <p:txBody>
          <a:bodyPr anchor="ctr"/>
          <a:lstStyle>
            <a:lvl1pPr defTabSz="4334933">
              <a:lnSpc>
                <a:spcPct val="80000"/>
              </a:lnSpc>
              <a:defRPr spc="-296" sz="148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1pPr>
            <a:lvl2pPr indent="457200" defTabSz="4334933">
              <a:lnSpc>
                <a:spcPct val="80000"/>
              </a:lnSpc>
              <a:defRPr spc="-296" sz="148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2pPr>
            <a:lvl3pPr indent="914400" defTabSz="4334933">
              <a:lnSpc>
                <a:spcPct val="80000"/>
              </a:lnSpc>
              <a:defRPr spc="-296" sz="148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3pPr>
            <a:lvl4pPr indent="1371600" defTabSz="4334933">
              <a:lnSpc>
                <a:spcPct val="80000"/>
              </a:lnSpc>
              <a:defRPr spc="-296" sz="148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4pPr>
            <a:lvl5pPr indent="1828800" defTabSz="4334933">
              <a:lnSpc>
                <a:spcPct val="80000"/>
              </a:lnSpc>
              <a:defRPr spc="-296" sz="148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5pPr>
          </a:lstStyle>
          <a:p>
            <a:pPr/>
            <a:r>
              <a:t>“Bijzonder citaat”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driem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wee kwallen tegen een roze achtergrond"/>
          <p:cNvSpPr/>
          <p:nvPr>
            <p:ph type="pic" sz="quarter" idx="21"/>
          </p:nvPr>
        </p:nvSpPr>
        <p:spPr>
          <a:xfrm>
            <a:off x="12192000" y="10147300"/>
            <a:ext cx="12192000" cy="920794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Twee kwallen die elkaar aanraken tegen een donkerblauwe achtergrond"/>
          <p:cNvSpPr/>
          <p:nvPr>
            <p:ph type="pic" sz="quarter" idx="22"/>
          </p:nvPr>
        </p:nvSpPr>
        <p:spPr>
          <a:xfrm>
            <a:off x="12192000" y="470535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Twee kwallen tegen een blauwe achtergrond"/>
          <p:cNvSpPr/>
          <p:nvPr>
            <p:ph type="pic" idx="23"/>
          </p:nvPr>
        </p:nvSpPr>
        <p:spPr>
          <a:xfrm>
            <a:off x="-4203700" y="533400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wee kwallen die elkaar aanraken tegen een donkerblauwe achtergrond"/>
          <p:cNvSpPr/>
          <p:nvPr>
            <p:ph type="pic" idx="21"/>
          </p:nvPr>
        </p:nvSpPr>
        <p:spPr>
          <a:xfrm>
            <a:off x="0" y="4064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wee kwallen die elkaar aanraken tegen een donkerblauwe achtergrond"/>
          <p:cNvSpPr/>
          <p:nvPr>
            <p:ph type="pic" idx="21"/>
          </p:nvPr>
        </p:nvSpPr>
        <p:spPr>
          <a:xfrm>
            <a:off x="0" y="4064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eur en datum"/>
          <p:cNvSpPr txBox="1"/>
          <p:nvPr>
            <p:ph type="body" sz="quarter" idx="22" hasCustomPrompt="1"/>
          </p:nvPr>
        </p:nvSpPr>
        <p:spPr>
          <a:xfrm>
            <a:off x="1270000" y="17500600"/>
            <a:ext cx="21844000" cy="694055"/>
          </a:xfrm>
          <a:prstGeom prst="rect">
            <a:avLst/>
          </a:prstGeom>
        </p:spPr>
        <p:txBody>
          <a:bodyPr/>
          <a:lstStyle>
            <a:lvl1pPr defTabSz="836506">
              <a:defRPr sz="3534">
                <a:solidFill>
                  <a:srgbClr val="FFFFFF"/>
                </a:solidFill>
              </a:defRPr>
            </a:lvl1pPr>
          </a:lstStyle>
          <a:p>
            <a:pPr/>
            <a:r>
              <a:t>Auteur en datum</a:t>
            </a:r>
          </a:p>
        </p:txBody>
      </p:sp>
      <p:sp>
        <p:nvSpPr>
          <p:cNvPr id="23" name="Naam presentatie"/>
          <p:cNvSpPr txBox="1"/>
          <p:nvPr>
            <p:ph type="title" hasCustomPrompt="1"/>
          </p:nvPr>
        </p:nvSpPr>
        <p:spPr>
          <a:xfrm>
            <a:off x="1270000" y="8623300"/>
            <a:ext cx="21844000" cy="3873500"/>
          </a:xfrm>
          <a:prstGeom prst="rect">
            <a:avLst/>
          </a:prstGeom>
        </p:spPr>
        <p:txBody>
          <a:bodyPr/>
          <a:lstStyle>
            <a:lvl1pPr defTabSz="4334933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Naam presentatie</a:t>
            </a:r>
          </a:p>
        </p:txBody>
      </p:sp>
      <p:sp>
        <p:nvSpPr>
          <p:cNvPr id="24" name="Hoofdtekst - niveau één…"/>
          <p:cNvSpPr txBox="1"/>
          <p:nvPr>
            <p:ph type="body" sz="quarter" idx="1" hasCustomPrompt="1"/>
          </p:nvPr>
        </p:nvSpPr>
        <p:spPr>
          <a:xfrm>
            <a:off x="1270000" y="12319000"/>
            <a:ext cx="21844000" cy="251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Ondertitel presentatie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f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wee kwallen tegen een blauwe achtergrond"/>
          <p:cNvSpPr/>
          <p:nvPr>
            <p:ph type="pic" idx="21"/>
          </p:nvPr>
        </p:nvSpPr>
        <p:spPr>
          <a:xfrm>
            <a:off x="7962900" y="5308600"/>
            <a:ext cx="20650200" cy="13766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Naam dia"/>
          <p:cNvSpPr txBox="1"/>
          <p:nvPr>
            <p:ph type="title" hasCustomPrompt="1"/>
          </p:nvPr>
        </p:nvSpPr>
        <p:spPr>
          <a:xfrm>
            <a:off x="1270000" y="9219108"/>
            <a:ext cx="9652000" cy="3200203"/>
          </a:xfrm>
          <a:prstGeom prst="rect">
            <a:avLst/>
          </a:prstGeom>
        </p:spPr>
        <p:txBody>
          <a:bodyPr/>
          <a:lstStyle>
            <a:lvl1pPr defTabSz="1467555">
              <a:lnSpc>
                <a:spcPct val="80000"/>
              </a:lnSpc>
              <a:defRPr spc="-444" sz="148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Naam dia</a:t>
            </a:r>
          </a:p>
        </p:txBody>
      </p:sp>
      <p:sp>
        <p:nvSpPr>
          <p:cNvPr id="34" name="Hoofdtekst - niveau één…"/>
          <p:cNvSpPr txBox="1"/>
          <p:nvPr>
            <p:ph type="body" sz="quarter" idx="1" hasCustomPrompt="1"/>
          </p:nvPr>
        </p:nvSpPr>
        <p:spPr>
          <a:xfrm>
            <a:off x="1270000" y="12179300"/>
            <a:ext cx="9652000" cy="5664200"/>
          </a:xfrm>
          <a:prstGeom prst="rect">
            <a:avLst/>
          </a:prstGeom>
        </p:spPr>
        <p:txBody>
          <a:bodyPr/>
          <a:lstStyle>
            <a:lvl1pPr>
              <a:defRPr sz="9600"/>
            </a:lvl1pPr>
            <a:lvl2pPr indent="457200">
              <a:defRPr sz="9600"/>
            </a:lvl2pPr>
            <a:lvl3pPr indent="914400">
              <a:defRPr sz="9600"/>
            </a:lvl3pPr>
            <a:lvl4pPr indent="1371600">
              <a:defRPr sz="9600"/>
            </a:lvl4pPr>
            <a:lvl5pPr indent="1828800">
              <a:defRPr sz="9600"/>
            </a:lvl5pPr>
          </a:lstStyle>
          <a:p>
            <a:pPr/>
            <a:r>
              <a:t>Ondertitel dia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Naam dia"/>
          <p:cNvSpPr txBox="1"/>
          <p:nvPr>
            <p:ph type="title" hasCustomPrompt="1"/>
          </p:nvPr>
        </p:nvSpPr>
        <p:spPr>
          <a:xfrm>
            <a:off x="1270000" y="6146800"/>
            <a:ext cx="21844000" cy="1557437"/>
          </a:xfrm>
          <a:prstGeom prst="rect">
            <a:avLst/>
          </a:prstGeom>
        </p:spPr>
        <p:txBody>
          <a:bodyPr/>
          <a:lstStyle>
            <a:lvl1pPr defTabSz="1467555">
              <a:lnSpc>
                <a:spcPct val="80000"/>
              </a:lnSpc>
              <a:defRPr spc="-444" sz="14800">
                <a:solidFill>
                  <a:srgbClr val="000000"/>
                </a:solidFill>
              </a:defRPr>
            </a:lvl1pPr>
          </a:lstStyle>
          <a:p>
            <a:pPr/>
            <a:r>
              <a:t>Naam dia</a:t>
            </a:r>
          </a:p>
        </p:txBody>
      </p:sp>
      <p:sp>
        <p:nvSpPr>
          <p:cNvPr id="43" name="Ondertitel dia"/>
          <p:cNvSpPr txBox="1"/>
          <p:nvPr>
            <p:ph type="body" sz="quarter" idx="21" hasCustomPrompt="1"/>
          </p:nvPr>
        </p:nvSpPr>
        <p:spPr>
          <a:xfrm>
            <a:off x="1270000" y="7467600"/>
            <a:ext cx="21844000" cy="1016000"/>
          </a:xfrm>
          <a:prstGeom prst="rect">
            <a:avLst/>
          </a:prstGeom>
        </p:spPr>
        <p:txBody>
          <a:bodyPr/>
          <a:lstStyle>
            <a:lvl1pPr defTabSz="821831">
              <a:defRPr sz="5376"/>
            </a:lvl1pPr>
          </a:lstStyle>
          <a:p>
            <a:pPr/>
            <a:r>
              <a:t>Ondertitel dia</a:t>
            </a:r>
          </a:p>
        </p:txBody>
      </p:sp>
      <p:sp>
        <p:nvSpPr>
          <p:cNvPr id="44" name="Hoofdtekst - niveau één…"/>
          <p:cNvSpPr txBox="1"/>
          <p:nvPr>
            <p:ph type="body" sz="half" idx="1" hasCustomPrompt="1"/>
          </p:nvPr>
        </p:nvSpPr>
        <p:spPr>
          <a:xfrm>
            <a:off x="1270000" y="9601200"/>
            <a:ext cx="21844000" cy="8432800"/>
          </a:xfrm>
          <a:prstGeom prst="rect">
            <a:avLst/>
          </a:prstGeom>
        </p:spPr>
        <p:txBody>
          <a:bodyPr/>
          <a:lstStyle>
            <a:lvl1pPr marL="9779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1pPr>
            <a:lvl2pPr marL="15367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2pPr>
            <a:lvl3pPr marL="20955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3pPr>
            <a:lvl4pPr marL="26543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4pPr>
            <a:lvl5pPr marL="32131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Hoofdtekst - niveau één…"/>
          <p:cNvSpPr txBox="1"/>
          <p:nvPr>
            <p:ph type="body" sz="half" idx="1" hasCustomPrompt="1"/>
          </p:nvPr>
        </p:nvSpPr>
        <p:spPr>
          <a:xfrm>
            <a:off x="1270000" y="9603316"/>
            <a:ext cx="21844000" cy="8432801"/>
          </a:xfrm>
          <a:prstGeom prst="rect">
            <a:avLst/>
          </a:prstGeom>
        </p:spPr>
        <p:txBody>
          <a:bodyPr numCol="2" spcCol="1092200"/>
          <a:lstStyle>
            <a:lvl1pPr marL="9779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1pPr>
            <a:lvl2pPr marL="15367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2pPr>
            <a:lvl3pPr marL="20955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3pPr>
            <a:lvl4pPr marL="26543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4pPr>
            <a:lvl5pPr marL="32131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opsomm.,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wee kwallen tegen een roze achtergrond"/>
          <p:cNvSpPr/>
          <p:nvPr>
            <p:ph type="pic" idx="21"/>
          </p:nvPr>
        </p:nvSpPr>
        <p:spPr>
          <a:xfrm>
            <a:off x="10185400" y="5334000"/>
            <a:ext cx="18161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Naam dia"/>
          <p:cNvSpPr txBox="1"/>
          <p:nvPr>
            <p:ph type="title" hasCustomPrompt="1"/>
          </p:nvPr>
        </p:nvSpPr>
        <p:spPr>
          <a:xfrm>
            <a:off x="1270000" y="6172200"/>
            <a:ext cx="9652000" cy="1549400"/>
          </a:xfrm>
          <a:prstGeom prst="rect">
            <a:avLst/>
          </a:prstGeom>
        </p:spPr>
        <p:txBody>
          <a:bodyPr/>
          <a:lstStyle>
            <a:lvl1pPr defTabSz="1467555">
              <a:lnSpc>
                <a:spcPct val="80000"/>
              </a:lnSpc>
              <a:defRPr spc="-444" sz="14800">
                <a:gradFill flip="none" rotWithShape="1">
                  <a:gsLst>
                    <a:gs pos="0">
                      <a:srgbClr val="5E03FF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Naam dia</a:t>
            </a:r>
          </a:p>
        </p:txBody>
      </p:sp>
      <p:sp>
        <p:nvSpPr>
          <p:cNvPr id="62" name="Hoofdtekst - niveau één…"/>
          <p:cNvSpPr txBox="1"/>
          <p:nvPr>
            <p:ph type="body" sz="quarter" idx="1" hasCustomPrompt="1"/>
          </p:nvPr>
        </p:nvSpPr>
        <p:spPr>
          <a:xfrm>
            <a:off x="1270000" y="9601200"/>
            <a:ext cx="9652000" cy="8432800"/>
          </a:xfrm>
          <a:prstGeom prst="rect">
            <a:avLst/>
          </a:prstGeom>
        </p:spPr>
        <p:txBody>
          <a:bodyPr/>
          <a:lstStyle>
            <a:lvl1pPr marL="9779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1pPr>
            <a:lvl2pPr marL="15367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2pPr>
            <a:lvl3pPr marL="20955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3pPr>
            <a:lvl4pPr marL="26543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4pPr>
            <a:lvl5pPr marL="3213100" indent="-977900" algn="l" defTabSz="4334933">
              <a:spcBef>
                <a:spcPts val="4200"/>
              </a:spcBef>
              <a:buClr>
                <a:srgbClr val="000000"/>
              </a:buClr>
              <a:buSzPct val="100000"/>
              <a:buChar char="•"/>
              <a:defRPr sz="8400">
                <a:latin typeface="Graphik"/>
                <a:ea typeface="Graphik"/>
                <a:cs typeface="Graphik"/>
                <a:sym typeface="Graphik"/>
              </a:defRPr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Ondertitel dia"/>
          <p:cNvSpPr txBox="1"/>
          <p:nvPr>
            <p:ph type="body" sz="quarter" idx="22" hasCustomPrompt="1"/>
          </p:nvPr>
        </p:nvSpPr>
        <p:spPr>
          <a:xfrm>
            <a:off x="1270000" y="7467600"/>
            <a:ext cx="9652000" cy="1016000"/>
          </a:xfrm>
          <a:prstGeom prst="rect">
            <a:avLst/>
          </a:prstGeom>
        </p:spPr>
        <p:txBody>
          <a:bodyPr/>
          <a:lstStyle>
            <a:lvl1pPr defTabSz="821831">
              <a:defRPr sz="5376"/>
            </a:lvl1pPr>
          </a:lstStyle>
          <a:p>
            <a:pPr/>
            <a:r>
              <a:t>Ondertitel dia</a:t>
            </a:r>
          </a:p>
        </p:txBody>
      </p:sp>
      <p:sp>
        <p:nvSpPr>
          <p:cNvPr id="6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etitel"/>
          <p:cNvSpPr txBox="1"/>
          <p:nvPr>
            <p:ph type="title" hasCustomPrompt="1"/>
          </p:nvPr>
        </p:nvSpPr>
        <p:spPr>
          <a:xfrm>
            <a:off x="1270000" y="8623300"/>
            <a:ext cx="21844000" cy="3873500"/>
          </a:xfrm>
          <a:prstGeom prst="rect">
            <a:avLst/>
          </a:prstGeom>
        </p:spPr>
        <p:txBody>
          <a:bodyPr/>
          <a:lstStyle>
            <a:lvl1pPr defTabSz="1467555">
              <a:defRPr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pPr/>
            <a:r>
              <a:t>Sectietitel</a:t>
            </a:r>
          </a:p>
        </p:txBody>
      </p:sp>
      <p:sp>
        <p:nvSpPr>
          <p:cNvPr id="72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Naam dia"/>
          <p:cNvSpPr txBox="1"/>
          <p:nvPr>
            <p:ph type="title" hasCustomPrompt="1"/>
          </p:nvPr>
        </p:nvSpPr>
        <p:spPr>
          <a:xfrm>
            <a:off x="1270000" y="6146800"/>
            <a:ext cx="21844000" cy="1557437"/>
          </a:xfrm>
          <a:prstGeom prst="rect">
            <a:avLst/>
          </a:prstGeom>
        </p:spPr>
        <p:txBody>
          <a:bodyPr/>
          <a:lstStyle>
            <a:lvl1pPr defTabSz="1467555">
              <a:lnSpc>
                <a:spcPct val="80000"/>
              </a:lnSpc>
              <a:defRPr spc="-444" sz="14800">
                <a:solidFill>
                  <a:srgbClr val="000000"/>
                </a:solidFill>
              </a:defRPr>
            </a:lvl1pPr>
          </a:lstStyle>
          <a:p>
            <a:pPr/>
            <a:r>
              <a:t>Naam dia</a:t>
            </a:r>
          </a:p>
        </p:txBody>
      </p:sp>
      <p:sp>
        <p:nvSpPr>
          <p:cNvPr id="80" name="Ondertitel dia"/>
          <p:cNvSpPr txBox="1"/>
          <p:nvPr>
            <p:ph type="body" sz="quarter" idx="21" hasCustomPrompt="1"/>
          </p:nvPr>
        </p:nvSpPr>
        <p:spPr>
          <a:xfrm>
            <a:off x="1270000" y="7467600"/>
            <a:ext cx="21844000" cy="1016000"/>
          </a:xfrm>
          <a:prstGeom prst="rect">
            <a:avLst/>
          </a:prstGeom>
        </p:spPr>
        <p:txBody>
          <a:bodyPr/>
          <a:lstStyle>
            <a:lvl1pPr defTabSz="821831">
              <a:defRPr sz="5376"/>
            </a:lvl1pPr>
          </a:lstStyle>
          <a:p>
            <a:pPr/>
            <a:r>
              <a:t>Ondertitel dia</a:t>
            </a:r>
          </a:p>
        </p:txBody>
      </p:sp>
      <p:sp>
        <p:nvSpPr>
          <p:cNvPr id="81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el agenda"/>
          <p:cNvSpPr txBox="1"/>
          <p:nvPr>
            <p:ph type="title" hasCustomPrompt="1"/>
          </p:nvPr>
        </p:nvSpPr>
        <p:spPr>
          <a:xfrm>
            <a:off x="1270000" y="6146800"/>
            <a:ext cx="21844000" cy="1562100"/>
          </a:xfrm>
          <a:prstGeom prst="rect">
            <a:avLst/>
          </a:prstGeom>
        </p:spPr>
        <p:txBody>
          <a:bodyPr/>
          <a:lstStyle>
            <a:lvl1pPr defTabSz="1467555">
              <a:lnSpc>
                <a:spcPct val="80000"/>
              </a:lnSpc>
              <a:defRPr spc="-444" sz="14800">
                <a:solidFill>
                  <a:srgbClr val="000000"/>
                </a:solidFill>
              </a:defRPr>
            </a:lvl1pPr>
          </a:lstStyle>
          <a:p>
            <a:pPr/>
            <a:r>
              <a:t>Titel agenda</a:t>
            </a:r>
          </a:p>
        </p:txBody>
      </p:sp>
      <p:sp>
        <p:nvSpPr>
          <p:cNvPr id="89" name="Ondertitel agenda"/>
          <p:cNvSpPr txBox="1"/>
          <p:nvPr>
            <p:ph type="body" sz="quarter" idx="21" hasCustomPrompt="1"/>
          </p:nvPr>
        </p:nvSpPr>
        <p:spPr>
          <a:xfrm>
            <a:off x="1270000" y="7467600"/>
            <a:ext cx="21844000" cy="1016000"/>
          </a:xfrm>
          <a:prstGeom prst="rect">
            <a:avLst/>
          </a:prstGeom>
        </p:spPr>
        <p:txBody>
          <a:bodyPr/>
          <a:lstStyle>
            <a:lvl1pPr defTabSz="821831">
              <a:defRPr sz="5376"/>
            </a:lvl1pPr>
          </a:lstStyle>
          <a:p>
            <a:pPr/>
            <a:r>
              <a:t>Ondertitel agenda</a:t>
            </a:r>
          </a:p>
        </p:txBody>
      </p:sp>
      <p:sp>
        <p:nvSpPr>
          <p:cNvPr id="90" name="Hoofdtekst - niveau één…"/>
          <p:cNvSpPr txBox="1"/>
          <p:nvPr>
            <p:ph type="body" sz="half" idx="1" hasCustomPrompt="1"/>
          </p:nvPr>
        </p:nvSpPr>
        <p:spPr>
          <a:xfrm>
            <a:off x="1270000" y="9601200"/>
            <a:ext cx="21844000" cy="8432800"/>
          </a:xfrm>
          <a:prstGeom prst="rect">
            <a:avLst/>
          </a:prstGeom>
        </p:spPr>
        <p:txBody>
          <a:bodyPr/>
          <a:lstStyle>
            <a:lvl1pPr algn="l">
              <a:spcBef>
                <a:spcPts val="4200"/>
              </a:spcBef>
              <a:defRPr spc="-96" sz="9600">
                <a:latin typeface="Graphik"/>
                <a:ea typeface="Graphik"/>
                <a:cs typeface="Graphik"/>
                <a:sym typeface="Graphik"/>
              </a:defRPr>
            </a:lvl1pPr>
            <a:lvl2pPr indent="457200" algn="l">
              <a:spcBef>
                <a:spcPts val="4200"/>
              </a:spcBef>
              <a:defRPr spc="-96" sz="9600">
                <a:latin typeface="Graphik"/>
                <a:ea typeface="Graphik"/>
                <a:cs typeface="Graphik"/>
                <a:sym typeface="Graphik"/>
              </a:defRPr>
            </a:lvl2pPr>
            <a:lvl3pPr indent="914400" algn="l">
              <a:spcBef>
                <a:spcPts val="4200"/>
              </a:spcBef>
              <a:defRPr spc="-96" sz="9600">
                <a:latin typeface="Graphik"/>
                <a:ea typeface="Graphik"/>
                <a:cs typeface="Graphik"/>
                <a:sym typeface="Graphik"/>
              </a:defRPr>
            </a:lvl3pPr>
            <a:lvl4pPr indent="1371600" algn="l">
              <a:spcBef>
                <a:spcPts val="4200"/>
              </a:spcBef>
              <a:defRPr spc="-96" sz="9600">
                <a:latin typeface="Graphik"/>
                <a:ea typeface="Graphik"/>
                <a:cs typeface="Graphik"/>
                <a:sym typeface="Graphik"/>
              </a:defRPr>
            </a:lvl4pPr>
            <a:lvl5pPr indent="1828800" algn="l">
              <a:spcBef>
                <a:spcPts val="4200"/>
              </a:spcBef>
              <a:defRPr spc="-96" sz="9600">
                <a:latin typeface="Graphik"/>
                <a:ea typeface="Graphik"/>
                <a:cs typeface="Graphik"/>
                <a:sym typeface="Graphik"/>
              </a:defRPr>
            </a:lvl5pPr>
          </a:lstStyle>
          <a:p>
            <a:pPr/>
            <a:r>
              <a:t>Agendaonderwerpen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am presentatie"/>
          <p:cNvSpPr txBox="1"/>
          <p:nvPr>
            <p:ph type="title" hasCustomPrompt="1"/>
          </p:nvPr>
        </p:nvSpPr>
        <p:spPr>
          <a:xfrm>
            <a:off x="1270000" y="8623300"/>
            <a:ext cx="21844000" cy="3879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Naam presentatie</a:t>
            </a:r>
          </a:p>
        </p:txBody>
      </p:sp>
      <p:sp>
        <p:nvSpPr>
          <p:cNvPr id="3" name="Hoofdtekst - niveau één…"/>
          <p:cNvSpPr txBox="1"/>
          <p:nvPr>
            <p:ph type="body" idx="1" hasCustomPrompt="1"/>
          </p:nvPr>
        </p:nvSpPr>
        <p:spPr>
          <a:xfrm>
            <a:off x="1270000" y="12319000"/>
            <a:ext cx="21844000" cy="25123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2pPr indent="0"/>
            <a:lvl3pPr indent="0"/>
            <a:lvl4pPr indent="0"/>
            <a:lvl5pPr indent="0"/>
          </a:lstStyle>
          <a:p>
            <a:pPr/>
            <a:r>
              <a:t>Ondertitel presentatie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Dianummer"/>
          <p:cNvSpPr txBox="1"/>
          <p:nvPr>
            <p:ph type="sldNum" sz="quarter" idx="2"/>
          </p:nvPr>
        </p:nvSpPr>
        <p:spPr>
          <a:xfrm>
            <a:off x="11867896" y="18150332"/>
            <a:ext cx="635509" cy="73177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3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1pPr>
      <a:lvl2pPr marL="0" marR="0" indent="4572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2pPr>
      <a:lvl3pPr marL="0" marR="0" indent="9144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3pPr>
      <a:lvl4pPr marL="0" marR="0" indent="13716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4pPr>
      <a:lvl5pPr marL="0" marR="0" indent="18288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5pPr>
      <a:lvl6pPr marL="0" marR="0" indent="22860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6pPr>
      <a:lvl7pPr marL="0" marR="0" indent="27432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7pPr>
      <a:lvl8pPr marL="0" marR="0" indent="32004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8pPr>
      <a:lvl9pPr marL="0" marR="0" indent="3657600" algn="ctr" defTabSz="4334824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618" strike="noStrike" sz="20600" u="none">
          <a:gradFill flip="none" rotWithShape="1">
            <a:gsLst>
              <a:gs pos="0">
                <a:srgbClr val="1E98FD"/>
              </a:gs>
              <a:gs pos="100000">
                <a:srgbClr val="FF00F7"/>
              </a:gs>
            </a:gsLst>
            <a:lin ang="3960000" scaled="0"/>
          </a:gradFill>
          <a:uFillTx/>
          <a:latin typeface="+mn-lt"/>
          <a:ea typeface="+mn-ea"/>
          <a:cs typeface="+mn-cs"/>
          <a:sym typeface="Graphik Semibold"/>
        </a:defRPr>
      </a:lvl9pPr>
    </p:titleStyle>
    <p:bodyStyle>
      <a:lvl1pPr marL="0" marR="0" indent="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1pPr>
      <a:lvl2pPr marL="0" marR="0" indent="4572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2pPr>
      <a:lvl3pPr marL="0" marR="0" indent="9144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3pPr>
      <a:lvl4pPr marL="0" marR="0" indent="13716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4pPr>
      <a:lvl5pPr marL="0" marR="0" indent="18288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5pPr>
      <a:lvl6pPr marL="0" marR="0" indent="22860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6pPr>
      <a:lvl7pPr marL="0" marR="0" indent="27432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7pPr>
      <a:lvl8pPr marL="0" marR="0" indent="32004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8pPr>
      <a:lvl9pPr marL="0" marR="0" indent="36576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Graphik Medium"/>
          <a:ea typeface="Graphik Medium"/>
          <a:cs typeface="Graphik Medium"/>
          <a:sym typeface="Graphik Medium"/>
        </a:defRPr>
      </a:lvl9pPr>
    </p:bodyStyle>
    <p:otherStyle>
      <a:lvl1pPr marL="0" marR="0" indent="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When you’ve finished your e-ticket image, save this document as a .pdf, and upload it to Eventix."/>
          <p:cNvSpPr txBox="1"/>
          <p:nvPr>
            <p:ph type="subTitle" sz="half" idx="1"/>
          </p:nvPr>
        </p:nvSpPr>
        <p:spPr>
          <a:xfrm>
            <a:off x="1270000" y="9297041"/>
            <a:ext cx="21844000" cy="5789919"/>
          </a:xfrm>
          <a:prstGeom prst="rect">
            <a:avLst/>
          </a:prstGeom>
        </p:spPr>
        <p:txBody>
          <a:bodyPr/>
          <a:lstStyle>
            <a:lvl1pPr defTabSz="1408853">
              <a:defRPr sz="10752"/>
            </a:lvl1pPr>
          </a:lstStyle>
          <a:p>
            <a:pPr/>
            <a:r>
              <a:t>When you’ve finished your e-ticket image, save this document as a .pdf, and upload it to Eventix.</a:t>
            </a:r>
          </a:p>
        </p:txBody>
      </p:sp>
      <p:pic>
        <p:nvPicPr>
          <p:cNvPr id="152" name="Cheer.png" descr="Cheer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493271" y="20520063"/>
            <a:ext cx="3397459" cy="30232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1_ColorGradientLight">
  <a:themeElements>
    <a:clrScheme name="31_ColorGradient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Graphik Semibold"/>
        <a:ea typeface="Graphik Semibold"/>
        <a:cs typeface="Graphik Semibold"/>
      </a:majorFont>
      <a:minorFont>
        <a:latin typeface="Graphik Semibold"/>
        <a:ea typeface="Graphik Semibold"/>
        <a:cs typeface="Graphik Semibold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12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Medium"/>
            <a:ea typeface="Graphik Medium"/>
            <a:cs typeface="Graphik Medium"/>
            <a:sym typeface="Graphik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1_ColorGradientLight">
  <a:themeElements>
    <a:clrScheme name="31_ColorGradient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Graphik Semibold"/>
        <a:ea typeface="Graphik Semibold"/>
        <a:cs typeface="Graphik Semibold"/>
      </a:majorFont>
      <a:minorFont>
        <a:latin typeface="Graphik Semibold"/>
        <a:ea typeface="Graphik Semibold"/>
        <a:cs typeface="Graphik Semibold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12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Medium"/>
            <a:ea typeface="Graphik Medium"/>
            <a:cs typeface="Graphik Medium"/>
            <a:sym typeface="Graphik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